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9" r:id="rId5"/>
    <p:sldId id="280" r:id="rId6"/>
    <p:sldId id="260" r:id="rId7"/>
    <p:sldId id="261" r:id="rId8"/>
    <p:sldId id="262" r:id="rId9"/>
    <p:sldId id="263" r:id="rId10"/>
    <p:sldId id="258" r:id="rId11"/>
    <p:sldId id="264" r:id="rId12"/>
    <p:sldId id="265" r:id="rId13"/>
    <p:sldId id="267" r:id="rId14"/>
    <p:sldId id="268" r:id="rId15"/>
    <p:sldId id="271" r:id="rId16"/>
    <p:sldId id="273" r:id="rId17"/>
    <p:sldId id="274" r:id="rId18"/>
    <p:sldId id="275" r:id="rId19"/>
    <p:sldId id="281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470F68-704C-4EC7-8057-A4BB85D61284}">
          <p14:sldIdLst>
            <p14:sldId id="256"/>
            <p14:sldId id="269"/>
            <p14:sldId id="270"/>
            <p14:sldId id="279"/>
            <p14:sldId id="280"/>
          </p14:sldIdLst>
        </p14:section>
        <p14:section name="Раздел без заголовка" id="{A2EA2EEE-5563-459A-9B78-6A38D2BA793F}">
          <p14:sldIdLst>
            <p14:sldId id="260"/>
            <p14:sldId id="261"/>
            <p14:sldId id="262"/>
            <p14:sldId id="263"/>
            <p14:sldId id="258"/>
            <p14:sldId id="264"/>
            <p14:sldId id="265"/>
            <p14:sldId id="267"/>
            <p14:sldId id="268"/>
            <p14:sldId id="271"/>
            <p14:sldId id="273"/>
            <p14:sldId id="274"/>
            <p14:sldId id="275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80" y="252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55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34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64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9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39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50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9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19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2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77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0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87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9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4E07E1-2887-4EBE-AD7C-EEF7B0214635}" type="datetimeFigureOut">
              <a:rPr lang="ru-RU" smtClean="0"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CAE935-3DBC-416C-AFBF-6A9214B6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7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Животные жарких стран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64" y="982663"/>
            <a:ext cx="3864672" cy="489267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Жаркий африканский континент называют “Колыбелью человечества”, но что на самом деле мы знаем об Африке? Мы много путешествует, бываем в Европе, колесим по Америке, но мало кто из нас бывал в Африке. Мы знаем так мало об этом континенте. Потому предлагаем познакомиться с ним ближе.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93811" y="1388533"/>
            <a:ext cx="3718455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2800" smtClean="0"/>
              <a:t>Животные жарких стран</a:t>
            </a:r>
            <a:endParaRPr lang="ru-RU" sz="2800" dirty="0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64" y="982662"/>
            <a:ext cx="3864672" cy="4892675"/>
          </a:xfrm>
          <a:prstGeom prst="rect">
            <a:avLst/>
          </a:prstGeom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1293811" y="3031064"/>
            <a:ext cx="3718455" cy="243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Жаркий африканский континент называют “Колыбелью человечества”, но что на самом деле мы знаем об Африке? Мы много путешествует, бываем в Европе, колесим по Америке, но мало кто из нас бывал в Африке. Мы знаем так мало об этом континенте. Потому предлагаем познакомиться с ним ближе.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64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2" y="1076474"/>
            <a:ext cx="9601196" cy="33189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sz="7200" dirty="0"/>
              <a:t>Так черная в белую полосу или белая в черную? Вечная загадка.</a:t>
            </a:r>
          </a:p>
          <a:p>
            <a:r>
              <a:rPr lang="ru-RU" sz="7200" dirty="0"/>
              <a:t>Многократные исследования доказали что зебра все таки чёрная в белую полоску.</a:t>
            </a:r>
          </a:p>
          <a:p>
            <a:r>
              <a:rPr lang="ru-RU" sz="7200" dirty="0"/>
              <a:t>Несмотря на любовь к чистоте и постоянные вылезания друг друга зебры не отказывают себе в грязных ваннах из пыли.</a:t>
            </a:r>
          </a:p>
          <a:p>
            <a:r>
              <a:rPr lang="ru-RU" sz="7200" dirty="0"/>
              <a:t>Молоко мамы зебры не белого цвета, а нежного розового.</a:t>
            </a:r>
          </a:p>
          <a:p>
            <a:r>
              <a:rPr lang="ru-RU" sz="7200" dirty="0"/>
              <a:t>Зебры командные животные, они сосуществуют в табунах и стоят на страже в то время как их сородичи отдыхают.</a:t>
            </a:r>
          </a:p>
          <a:p>
            <a:r>
              <a:rPr lang="ru-RU" sz="7200" dirty="0"/>
              <a:t>В стадах все разделены на небольшие семьи, семейность вообще главная отличительная черта этих удивительных животных.</a:t>
            </a:r>
          </a:p>
          <a:p>
            <a:r>
              <a:rPr lang="ru-RU" sz="7200" dirty="0"/>
              <a:t>Еще с древних времен люди пытались сделать зебр домашними, приручить их, но даже сегодня это ни у кого не получается. Зебры любят свободу, хоть их совместное существование нельзя назвать абсолютно свободным.</a:t>
            </a:r>
          </a:p>
          <a:p>
            <a:r>
              <a:rPr lang="ru-RU" sz="7200" dirty="0"/>
              <a:t>Самки вынашивают малышей целый год, прежде чем дать тем жизнь.</a:t>
            </a:r>
          </a:p>
          <a:p>
            <a:r>
              <a:rPr lang="ru-RU" sz="7200" dirty="0"/>
              <a:t>Зебры иногда могут смешиваться с пони, лошадьми и даже осликами. Получившуюся гидроидную особь называют зеброидом.</a:t>
            </a:r>
          </a:p>
          <a:p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8170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1378039"/>
            <a:ext cx="9504608" cy="4752305"/>
          </a:xfrm>
        </p:spPr>
      </p:pic>
    </p:spTree>
    <p:extLst>
      <p:ext uri="{BB962C8B-B14F-4D97-AF65-F5344CB8AC3E}">
        <p14:creationId xmlns:p14="http://schemas.microsoft.com/office/powerpoint/2010/main" val="127925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2" y="728133"/>
            <a:ext cx="9601196" cy="3318936"/>
          </a:xfrm>
        </p:spPr>
        <p:txBody>
          <a:bodyPr>
            <a:noAutofit/>
          </a:bodyPr>
          <a:lstStyle/>
          <a:p>
            <a:r>
              <a:rPr lang="ru-RU" sz="1800" dirty="0"/>
              <a:t>А что если бы слон был хищником?! Тогда бы многим пришлось туго, ведь они способны убить одним лишь весом. Но только они не хищники, и ко всему прочему очень добрые. А вот что еще в них интересного:</a:t>
            </a:r>
          </a:p>
          <a:p>
            <a:r>
              <a:rPr lang="ru-RU" sz="1800" dirty="0"/>
              <a:t>Целых два года самки вынашивают своих детёнышей, остаётся надеяться, что все это время их как людей не мучает жуткий токсикоз.</a:t>
            </a:r>
          </a:p>
          <a:p>
            <a:r>
              <a:rPr lang="ru-RU" sz="1800" dirty="0"/>
              <a:t>Слонята при рождении не имею зубов, как у детенышей людей у них сначала появляются молочные, а уже после коренные.</a:t>
            </a:r>
          </a:p>
          <a:p>
            <a:r>
              <a:rPr lang="ru-RU" sz="1800" b="1" dirty="0"/>
              <a:t>300 литров и 300 килограмм</a:t>
            </a:r>
            <a:r>
              <a:rPr lang="ru-RU" sz="1800" dirty="0"/>
              <a:t>: только слоны могут съесть и выпить столько за одни стуки.</a:t>
            </a:r>
          </a:p>
          <a:p>
            <a:r>
              <a:rPr lang="ru-RU" sz="1800" dirty="0"/>
              <a:t>В стадах слонов царит матриархат, вожаками становятся зрелые и сильные самки.</a:t>
            </a:r>
          </a:p>
          <a:p>
            <a:r>
              <a:rPr lang="ru-RU" sz="1800" dirty="0"/>
              <a:t>У каждого отдельного слона своя уникальная кайма ушей.</a:t>
            </a:r>
          </a:p>
          <a:p>
            <a:r>
              <a:rPr lang="ru-RU" sz="1800" dirty="0"/>
              <a:t>Слоны совсем не умеют бегать, самое быстрое их передвижение это ускоренная ходьба.</a:t>
            </a:r>
          </a:p>
          <a:p>
            <a:r>
              <a:rPr lang="ru-RU" sz="1800" dirty="0"/>
              <a:t>Едят они не только траву и листья, ягоды, фрукты и даже кора деревьев- вот что для них настоящее лакомство.</a:t>
            </a:r>
          </a:p>
          <a:p>
            <a:r>
              <a:rPr lang="ru-RU" sz="1800" dirty="0"/>
              <a:t>Есть животные, весом в 6 килограмм, а есть мозг слона, который весит ровно столько же. Кстати, на их умственных особенностях это сказывается, ведь они относятся к одним из самых умных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971127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58018"/>
            <a:ext cx="9601196" cy="1303867"/>
          </a:xfrm>
        </p:spPr>
        <p:txBody>
          <a:bodyPr/>
          <a:lstStyle/>
          <a:p>
            <a:pPr algn="ctr"/>
            <a:r>
              <a:rPr lang="ru-RU" dirty="0" smtClean="0"/>
              <a:t>Обезьяна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1306286"/>
            <a:ext cx="7590971" cy="4557485"/>
          </a:xfrm>
        </p:spPr>
      </p:pic>
    </p:spTree>
    <p:extLst>
      <p:ext uri="{BB962C8B-B14F-4D97-AF65-F5344CB8AC3E}">
        <p14:creationId xmlns:p14="http://schemas.microsoft.com/office/powerpoint/2010/main" val="344690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35846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Что же необычного скрывается за животным так похожим на человека?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 самом деле родство человека и гориллы научно обосновано, ведь </a:t>
            </a:r>
            <a:r>
              <a:rPr lang="ru-RU" b="1" dirty="0"/>
              <a:t>ДНК совпадают на 98 процентов</a:t>
            </a:r>
            <a:r>
              <a:rPr lang="ru-RU" dirty="0"/>
              <a:t>, помимо этого у них как и у людей по 10 пальцев на нижних и верхних конечностях и 32 зуба.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Много детенышей самки не рожают, как другие дикие животные, которых одно потомство может достигать 20 детёнышей. Чаще всего, за всю жизнь у них не больше трех детей. Беременность длится довольного долго. Примерно 8 месяцев.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Гориллы умеют плакать, но не со слезами как люди, а издавая жалобные звуки.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До трёх лет детёныши не способны существовать без помощи мамы, она кормит их, носит на себе и оберегает от опасности.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Эти большие приматы не любят воду, стараются прятаться от дождей, а воду добывают из зеленых листьев.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Живут гориллы довольно долго для животных, до 50 лет.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 возрасте 8 лет самкам приходится покидать свою семью и искать новую, так они становятся взрослыми и вступают во взрослую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1828918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Антилопа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2" y="1192208"/>
            <a:ext cx="4864130" cy="4584478"/>
          </a:xfrm>
        </p:spPr>
      </p:pic>
      <p:sp>
        <p:nvSpPr>
          <p:cNvPr id="5" name="Прямоугольник 4"/>
          <p:cNvSpPr/>
          <p:nvPr/>
        </p:nvSpPr>
        <p:spPr>
          <a:xfrm>
            <a:off x="4816021" y="1327584"/>
            <a:ext cx="6429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6020" y="919163"/>
            <a:ext cx="6429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В Анголе обитает антилопа. У нее огромные загнутые назад рога </a:t>
            </a: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саблерогая винтообразной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формы, в длину достигают 170 см.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25028" y="2119492"/>
            <a:ext cx="5471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Самая крупная - антилопа канна, вырастает до 2 метров в высоту и внешне напоминает быка. Самая мелкая - карликовая антилопа (ее рост достигает 30 см).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Животное очень пугливо и во время опасности может бежать со скоростью до 100 км/ч.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Детеныши первые несколько месяцев жизни прячутся в траве, а самки их кормят и охраняют.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Антилопу гну так прозвали местные африканские племена за звук, напоминающий фырканье.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Антилопы пасутся большими стадами, по сторонам смотрят несколько тысяч глаз, так что хищник не сможет подкрасться незамеченным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221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56417"/>
            <a:ext cx="9601196" cy="1303867"/>
          </a:xfrm>
        </p:spPr>
        <p:txBody>
          <a:bodyPr/>
          <a:lstStyle/>
          <a:p>
            <a:pPr algn="ctr"/>
            <a:r>
              <a:rPr lang="ru-RU" dirty="0" smtClean="0"/>
              <a:t>Гепард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1378857"/>
            <a:ext cx="8476343" cy="4496481"/>
          </a:xfrm>
        </p:spPr>
      </p:pic>
    </p:spTree>
    <p:extLst>
      <p:ext uri="{BB962C8B-B14F-4D97-AF65-F5344CB8AC3E}">
        <p14:creationId xmlns:p14="http://schemas.microsoft.com/office/powerpoint/2010/main" val="377405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56" y="1472870"/>
            <a:ext cx="8258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Заслуженный спринтер ‒ гепард тоже населяет жаркие районы, Африку и некоторые пустынные области Азии (Иран). Он охотится в светлое время суток ‒ утром или вечером ‒ на газелей и других мелких, на весьма быстрых антилоп (</a:t>
            </a:r>
            <a:r>
              <a:rPr lang="ru-RU" sz="2000" dirty="0" err="1"/>
              <a:t>спрингбок</a:t>
            </a:r>
            <a:r>
              <a:rPr lang="ru-RU" sz="2000" dirty="0"/>
              <a:t>, </a:t>
            </a:r>
            <a:r>
              <a:rPr lang="ru-RU" sz="2000" dirty="0" err="1"/>
              <a:t>импала</a:t>
            </a:r>
            <a:r>
              <a:rPr lang="ru-RU" sz="2000" dirty="0"/>
              <a:t>). Реже может охотиться и на большую добычу ‒ гну, </a:t>
            </a:r>
            <a:r>
              <a:rPr lang="ru-RU" sz="2000" dirty="0" err="1"/>
              <a:t>орикса</a:t>
            </a:r>
            <a:r>
              <a:rPr lang="ru-RU" sz="2000" dirty="0"/>
              <a:t> или водяного козла. Чаще всего держится одиноко. Если несколько гепардов видят вместе ‒ это в основном группа братьев и сестёр, которая ещё не распалась, или мать с уже большими детьми. В выводке обычно бывает четверо слепых котят. Затем детёныши до полутора-двух лет остаются на попечении матери. У молодых гепардов </a:t>
            </a:r>
            <a:r>
              <a:rPr lang="ru-RU" sz="2000" dirty="0" err="1"/>
              <a:t>полувтяжные</a:t>
            </a:r>
            <a:r>
              <a:rPr lang="ru-RU" sz="2000" dirty="0"/>
              <a:t> когти, но с возрастом они становятся затупившимися и </a:t>
            </a:r>
            <a:r>
              <a:rPr lang="ru-RU" sz="2000" dirty="0" err="1"/>
              <a:t>невтяжными</a:t>
            </a:r>
            <a:r>
              <a:rPr lang="ru-RU" sz="2000" dirty="0"/>
              <a:t>, как у собаки.</a:t>
            </a:r>
          </a:p>
        </p:txBody>
      </p:sp>
    </p:spTree>
    <p:extLst>
      <p:ext uri="{BB962C8B-B14F-4D97-AF65-F5344CB8AC3E}">
        <p14:creationId xmlns:p14="http://schemas.microsoft.com/office/powerpoint/2010/main" val="3421136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5943" y="7134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Л</a:t>
            </a:r>
            <a:r>
              <a:rPr lang="ru-RU" dirty="0" smtClean="0"/>
              <a:t>юбит </a:t>
            </a:r>
            <a:r>
              <a:rPr lang="ru-RU" dirty="0"/>
              <a:t>он в воде понежить </a:t>
            </a:r>
            <a:endParaRPr lang="ru-RU" dirty="0" smtClean="0"/>
          </a:p>
          <a:p>
            <a:r>
              <a:rPr lang="ru-RU" dirty="0" smtClean="0"/>
              <a:t>Свою </a:t>
            </a:r>
            <a:r>
              <a:rPr lang="ru-RU" dirty="0"/>
              <a:t>тушу, тонны три.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Африке живёт невежа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/>
              <a:t>Их всего лишь: раз, два, три! </a:t>
            </a:r>
            <a:br>
              <a:rPr lang="ru-RU" dirty="0"/>
            </a:br>
            <a:r>
              <a:rPr lang="ru-RU" dirty="0" smtClean="0"/>
              <a:t>                                        бегемот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9314" y="21446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 пустыне он идёт, </a:t>
            </a:r>
            <a:endParaRPr lang="ru-RU" dirty="0" smtClean="0"/>
          </a:p>
          <a:p>
            <a:r>
              <a:rPr lang="ru-RU" dirty="0" smtClean="0"/>
              <a:t>Груз </a:t>
            </a:r>
            <a:r>
              <a:rPr lang="ru-RU" dirty="0"/>
              <a:t>несёт, не ест, не пьёт. </a:t>
            </a:r>
            <a:endParaRPr lang="ru-RU" dirty="0" smtClean="0"/>
          </a:p>
          <a:p>
            <a:r>
              <a:rPr lang="ru-RU" dirty="0" smtClean="0"/>
              <a:t>Передать </a:t>
            </a:r>
            <a:r>
              <a:rPr lang="ru-RU" dirty="0"/>
              <a:t>бы два-три блюда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несчастного... </a:t>
            </a:r>
            <a:r>
              <a:rPr lang="ru-RU" dirty="0" smtClean="0"/>
              <a:t>     верблюда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60914" y="3622380"/>
            <a:ext cx="9710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Самый рослый из зверей – </a:t>
            </a:r>
            <a:endParaRPr lang="ru-RU" dirty="0" smtClean="0"/>
          </a:p>
          <a:p>
            <a:r>
              <a:rPr lang="ru-RU" dirty="0" smtClean="0"/>
              <a:t>Африканский </a:t>
            </a:r>
            <a:r>
              <a:rPr lang="ru-RU" dirty="0"/>
              <a:t>длинношей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/>
              <a:t>Ходит гордо, словно граф, </a:t>
            </a:r>
            <a:endParaRPr lang="ru-RU" dirty="0" smtClean="0"/>
          </a:p>
          <a:p>
            <a:r>
              <a:rPr lang="ru-RU" dirty="0" smtClean="0"/>
              <a:t>Называется</a:t>
            </a:r>
            <a:r>
              <a:rPr lang="ru-RU" dirty="0"/>
              <a:t>... </a:t>
            </a:r>
            <a:r>
              <a:rPr lang="ru-RU" dirty="0" smtClean="0"/>
              <a:t>  жираф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4114" y="5376706"/>
            <a:ext cx="12569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Ребенка животные те </a:t>
            </a:r>
            <a:endParaRPr lang="ru-RU" dirty="0" smtClean="0"/>
          </a:p>
          <a:p>
            <a:r>
              <a:rPr lang="ru-RU" dirty="0" smtClean="0"/>
              <a:t>Носят </a:t>
            </a:r>
            <a:r>
              <a:rPr lang="ru-RU" dirty="0"/>
              <a:t>в сумке на животе. </a:t>
            </a:r>
            <a:br>
              <a:rPr lang="ru-RU" dirty="0"/>
            </a:br>
            <a:r>
              <a:rPr lang="ru-RU" dirty="0" smtClean="0"/>
              <a:t>                                       кенгуру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6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71" y="8258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Есть немало рогачей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зоопарке и в лесу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У всех рога на голове,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У </a:t>
            </a:r>
            <a:r>
              <a:rPr lang="ru-RU" dirty="0">
                <a:solidFill>
                  <a:prstClr val="black"/>
                </a:solidFill>
              </a:rPr>
              <a:t>одного лишь на носу.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                         носорог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4686" y="21999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На шкуре много черных пятен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Он </a:t>
            </a:r>
            <a:r>
              <a:rPr lang="ru-RU" dirty="0">
                <a:solidFill>
                  <a:prstClr val="black"/>
                </a:solidFill>
              </a:rPr>
              <a:t>хищный зверь, Х</a:t>
            </a:r>
            <a:r>
              <a:rPr lang="ru-RU" dirty="0" smtClean="0">
                <a:solidFill>
                  <a:prstClr val="black"/>
                </a:solidFill>
              </a:rPr>
              <a:t>отя </a:t>
            </a:r>
            <a:r>
              <a:rPr lang="ru-RU" dirty="0">
                <a:solidFill>
                  <a:prstClr val="black"/>
                </a:solidFill>
              </a:rPr>
              <a:t>немножко,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Как </a:t>
            </a:r>
            <a:r>
              <a:rPr lang="ru-RU" dirty="0">
                <a:solidFill>
                  <a:prstClr val="black"/>
                </a:solidFill>
              </a:rPr>
              <a:t>лев и тигр,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Похож </a:t>
            </a:r>
            <a:r>
              <a:rPr lang="ru-RU" dirty="0">
                <a:solidFill>
                  <a:prstClr val="black"/>
                </a:solidFill>
              </a:rPr>
              <a:t>на кошку.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                               леопард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9428" y="38509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Ребенка животные те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Носят </a:t>
            </a:r>
            <a:r>
              <a:rPr lang="ru-RU" dirty="0">
                <a:solidFill>
                  <a:prstClr val="black"/>
                </a:solidFill>
              </a:rPr>
              <a:t>в сумке на животе.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                                            кенгуру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1543" y="51850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Что за </a:t>
            </a:r>
            <a:r>
              <a:rPr lang="ru-RU" dirty="0" err="1">
                <a:solidFill>
                  <a:prstClr val="black"/>
                </a:solidFill>
              </a:rPr>
              <a:t>коняшки</a:t>
            </a:r>
            <a:r>
              <a:rPr lang="ru-RU" dirty="0">
                <a:solidFill>
                  <a:prstClr val="black"/>
                </a:solidFill>
              </a:rPr>
              <a:t> –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На </a:t>
            </a:r>
            <a:r>
              <a:rPr lang="ru-RU" dirty="0">
                <a:solidFill>
                  <a:prstClr val="black"/>
                </a:solidFill>
              </a:rPr>
              <a:t>всех тельняшки?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                              зебры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6" y="1011870"/>
            <a:ext cx="3738460" cy="48237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14" y="1118711"/>
            <a:ext cx="3390426" cy="48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73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Мир животных очень удивителен, порой факты о них могут привести в восторг, а порой и вовсе напугать. Братья наши меньшие еще не раз будут нас удивлять вновь обнажившимися открытиями. Ну а пока вот еще несколько удивительных фактах о животных из изнуряющих жарких стран: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Лев остаётся царем исключительно в пределах жаркого климата, в холодной местности его одолеет другой царь — белый медведь.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Страусов можно смело называть отцами одиночками, они одновременно спариваются с несколькими самками, а в последующем они откладывают свои яйца в одном гнезде и оставляют на заботу отца.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Самцы обезьян лысеют.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Крокодилы помимо вкусной пищи глотают и камни, это помогает им нырять глубоко.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Если горилл кормить противозачаточными таблетками они также ка и люди не забеременеют во время спаривания.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Слоны умеют рисовать.</a:t>
            </a:r>
          </a:p>
        </p:txBody>
      </p:sp>
    </p:spTree>
    <p:extLst>
      <p:ext uri="{BB962C8B-B14F-4D97-AF65-F5344CB8AC3E}">
        <p14:creationId xmlns:p14="http://schemas.microsoft.com/office/powerpoint/2010/main" val="28409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812800"/>
            <a:ext cx="3786302" cy="5021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918372"/>
            <a:ext cx="3471839" cy="50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8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176439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</a:t>
            </a:r>
            <a:r>
              <a:rPr lang="ru-RU" dirty="0" smtClean="0"/>
              <a:t>ев       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8" y="914399"/>
            <a:ext cx="9187543" cy="5080001"/>
          </a:xfrm>
        </p:spPr>
      </p:pic>
    </p:spTree>
    <p:extLst>
      <p:ext uri="{BB962C8B-B14F-4D97-AF65-F5344CB8AC3E}">
        <p14:creationId xmlns:p14="http://schemas.microsoft.com/office/powerpoint/2010/main" val="141366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314" y="1059543"/>
            <a:ext cx="476068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Цари зверей хранят в себе массу интересного, а именно</a:t>
            </a:r>
            <a:r>
              <a:rPr lang="ru-RU" sz="2800" dirty="0" smtClean="0">
                <a:solidFill>
                  <a:prstClr val="black"/>
                </a:solidFill>
              </a:rPr>
              <a:t>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Несмотря на и храбрость и отвагу из всех хищников они имеют самое маленькое по размерам сердце.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Львы настоящие сони, в сутки </a:t>
            </a:r>
            <a:r>
              <a:rPr lang="ru-RU" sz="2800" b="1" dirty="0">
                <a:solidFill>
                  <a:prstClr val="black"/>
                </a:solidFill>
              </a:rPr>
              <a:t>они спят по 20 часов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mtdata.ru/u25/photoC9B0/20818321231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09" y="2189331"/>
            <a:ext cx="4764405" cy="29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8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742" y="859467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Морда этих хищников уникальна, нельзя найти двух львов у которых она будет полностью одинакова, правда люди не всегда это замечают.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Может с виду они и грозные существа, но в кругу своего </a:t>
            </a:r>
            <a:r>
              <a:rPr lang="ru-RU" dirty="0" err="1">
                <a:solidFill>
                  <a:prstClr val="black"/>
                </a:solidFill>
              </a:rPr>
              <a:t>прайда</a:t>
            </a:r>
            <a:r>
              <a:rPr lang="ru-RU" dirty="0">
                <a:solidFill>
                  <a:prstClr val="black"/>
                </a:solidFill>
              </a:rPr>
              <a:t> ведут себя очень ласково, любят тереться друг о друга мордочками.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Рычать </a:t>
            </a:r>
            <a:r>
              <a:rPr lang="ru-RU" dirty="0">
                <a:solidFill>
                  <a:prstClr val="black"/>
                </a:solidFill>
              </a:rPr>
              <a:t>львы могут начать лишь после двух лет, до этого времени они просто не умеют это делать.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Львицы кормят своим материнским молоком не только своих детенышей но и всех других в </a:t>
            </a:r>
            <a:r>
              <a:rPr lang="ru-RU" dirty="0" err="1">
                <a:solidFill>
                  <a:prstClr val="black"/>
                </a:solidFill>
              </a:rPr>
              <a:t>прайде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Отбирать еду у других хищников не в стиле львов, они брезгают есть то, к чему прикасались шакалы и гиены.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Лишь ради забавы они не охотятся, так что рядом с неголодным львом даже зебры могут спать спокойно.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739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68" y="365126"/>
            <a:ext cx="10297732" cy="56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Жирафы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50" y="1723459"/>
            <a:ext cx="5587782" cy="37825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6166" y="927280"/>
            <a:ext cx="5371884" cy="209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Не менее интересны и травоядные жирафы.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Если у людей уникальны узоры на пальцах, а у львов морды, то у жирафов в качестве уникального распознавательного знака служат пятка на шкуре.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Детеныши жирафа начинают свою жизнь с непростого испытания: падения с двухметровой высоты.</a:t>
            </a:r>
          </a:p>
        </p:txBody>
      </p:sp>
    </p:spTree>
    <p:extLst>
      <p:ext uri="{BB962C8B-B14F-4D97-AF65-F5344CB8AC3E}">
        <p14:creationId xmlns:p14="http://schemas.microsoft.com/office/powerpoint/2010/main" val="103279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486" y="1074057"/>
            <a:ext cx="10054768" cy="4688114"/>
          </a:xfrm>
        </p:spPr>
        <p:txBody>
          <a:bodyPr/>
          <a:lstStyle/>
          <a:p>
            <a:pPr lvl="0"/>
            <a:r>
              <a:rPr lang="ru-RU" sz="1800" dirty="0" smtClean="0">
                <a:solidFill>
                  <a:prstClr val="black"/>
                </a:solidFill>
              </a:rPr>
              <a:t>Максимум </a:t>
            </a:r>
            <a:r>
              <a:rPr lang="ru-RU" sz="1800" dirty="0">
                <a:solidFill>
                  <a:prstClr val="black"/>
                </a:solidFill>
              </a:rPr>
              <a:t>сколько это длинное животное спит в день это один час, а чаще вообще двадцать минут. Причём сон этот происходит в положении стоя, остаётся только удивляться тому как они не падают в этот момент.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</a:rPr>
              <a:t>Цвет их языка чёрный, и имеет невероятную длину в 50 сантиметров.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</a:rPr>
              <a:t>В стадах жирафов нет никакого порядка, не важного какого пола они и возраста, все равны и для всех открыт свободный доступ в него.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</a:rPr>
              <a:t>Только жираф не умеет зевать.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</a:rPr>
              <a:t>Спят они мало, а вот едят очень много, до 20 часов в сутки. Можно сказать что еда составляет основную часть жизни этих удивительных животных.</a:t>
            </a:r>
          </a:p>
          <a:p>
            <a:pPr lvl="0"/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0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27389"/>
            <a:ext cx="9601196" cy="1303867"/>
          </a:xfrm>
        </p:spPr>
        <p:txBody>
          <a:bodyPr/>
          <a:lstStyle/>
          <a:p>
            <a:pPr algn="ctr"/>
            <a:r>
              <a:rPr lang="ru-RU" dirty="0" smtClean="0"/>
              <a:t>Зебра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1204686"/>
            <a:ext cx="7852228" cy="4775200"/>
          </a:xfrm>
        </p:spPr>
      </p:pic>
    </p:spTree>
    <p:extLst>
      <p:ext uri="{BB962C8B-B14F-4D97-AF65-F5344CB8AC3E}">
        <p14:creationId xmlns:p14="http://schemas.microsoft.com/office/powerpoint/2010/main" val="397192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</TotalTime>
  <Words>1501</Words>
  <Application>Microsoft Office PowerPoint</Application>
  <PresentationFormat>Широкоэкранный</PresentationFormat>
  <Paragraphs>101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Garamond</vt:lpstr>
      <vt:lpstr>Натуральные материалы</vt:lpstr>
      <vt:lpstr>Животные жарких стран</vt:lpstr>
      <vt:lpstr>Презентация PowerPoint</vt:lpstr>
      <vt:lpstr>Презентация PowerPoint</vt:lpstr>
      <vt:lpstr>Лев                  </vt:lpstr>
      <vt:lpstr>Презентация PowerPoint</vt:lpstr>
      <vt:lpstr>Презентация PowerPoint</vt:lpstr>
      <vt:lpstr>Жирафы </vt:lpstr>
      <vt:lpstr>Презентация PowerPoint</vt:lpstr>
      <vt:lpstr>Зебра </vt:lpstr>
      <vt:lpstr>Презентация PowerPoint</vt:lpstr>
      <vt:lpstr>Слон</vt:lpstr>
      <vt:lpstr>Презентация PowerPoint</vt:lpstr>
      <vt:lpstr>Обезьяна </vt:lpstr>
      <vt:lpstr>Презентация PowerPoint</vt:lpstr>
      <vt:lpstr>Антилопа </vt:lpstr>
      <vt:lpstr>Гепард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жарких стран</dc:title>
  <dc:creator>user</dc:creator>
  <cp:lastModifiedBy>user</cp:lastModifiedBy>
  <cp:revision>23</cp:revision>
  <dcterms:created xsi:type="dcterms:W3CDTF">2017-08-23T06:59:15Z</dcterms:created>
  <dcterms:modified xsi:type="dcterms:W3CDTF">2017-08-30T10:14:08Z</dcterms:modified>
</cp:coreProperties>
</file>